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68" autoAdjust="0"/>
    <p:restoredTop sz="94660"/>
  </p:normalViewPr>
  <p:slideViewPr>
    <p:cSldViewPr snapToGrid="0">
      <p:cViewPr>
        <p:scale>
          <a:sx n="50" d="100"/>
          <a:sy n="50" d="100"/>
        </p:scale>
        <p:origin x="1392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614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65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68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8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38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861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55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78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303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335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359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714EA-8E35-438A-8F8E-2895A6B32E69}" type="datetimeFigureOut">
              <a:rPr lang="en-US" smtClean="0"/>
              <a:t>4/4/2015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E4289-913B-44CB-8E16-EC4CA3007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504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矩形 3"/>
          <p:cNvSpPr/>
          <p:nvPr/>
        </p:nvSpPr>
        <p:spPr>
          <a:xfrm>
            <a:off x="3061130" y="3244334"/>
            <a:ext cx="60697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C:\project\dropbox\2015_SPM\parallel-anisotropic-shape\pics</a:t>
            </a:r>
            <a:endParaRPr 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869" y="-72963"/>
            <a:ext cx="6858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75229" y="-72963"/>
            <a:ext cx="6858000" cy="6858000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13" name="矩形 12"/>
          <p:cNvSpPr/>
          <p:nvPr/>
        </p:nvSpPr>
        <p:spPr>
          <a:xfrm>
            <a:off x="0" y="4429919"/>
            <a:ext cx="833167" cy="519452"/>
          </a:xfrm>
          <a:prstGeom prst="rect">
            <a:avLst/>
          </a:prstGeom>
          <a:noFill/>
          <a:ln w="38100">
            <a:solidFill>
              <a:srgbClr val="C8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矩形 13"/>
          <p:cNvSpPr/>
          <p:nvPr/>
        </p:nvSpPr>
        <p:spPr>
          <a:xfrm>
            <a:off x="7075714" y="4429919"/>
            <a:ext cx="833167" cy="519452"/>
          </a:xfrm>
          <a:prstGeom prst="rect">
            <a:avLst/>
          </a:prstGeom>
          <a:noFill/>
          <a:ln w="38100">
            <a:solidFill>
              <a:srgbClr val="C8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8538" y="160338"/>
            <a:ext cx="3181350" cy="1924050"/>
          </a:xfrm>
          <a:prstGeom prst="rect">
            <a:avLst/>
          </a:prstGeom>
          <a:noFill/>
          <a:ln w="38100">
            <a:solidFill>
              <a:srgbClr val="C83232"/>
            </a:solidFill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0137" y="160276"/>
            <a:ext cx="3171825" cy="1914525"/>
          </a:xfrm>
          <a:prstGeom prst="rect">
            <a:avLst/>
          </a:prstGeom>
          <a:noFill/>
          <a:ln w="38100">
            <a:solidFill>
              <a:srgbClr val="C83232"/>
            </a:solidFill>
          </a:ln>
        </p:spPr>
      </p:pic>
      <p:cxnSp>
        <p:nvCxnSpPr>
          <p:cNvPr id="20" name="直接连接符 19"/>
          <p:cNvCxnSpPr/>
          <p:nvPr/>
        </p:nvCxnSpPr>
        <p:spPr>
          <a:xfrm flipH="1">
            <a:off x="0" y="2084388"/>
            <a:ext cx="1612208" cy="2345531"/>
          </a:xfrm>
          <a:prstGeom prst="line">
            <a:avLst/>
          </a:prstGeom>
          <a:ln w="38100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811946" y="2084388"/>
            <a:ext cx="4007942" cy="2387600"/>
          </a:xfrm>
          <a:prstGeom prst="line">
            <a:avLst/>
          </a:prstGeom>
          <a:ln w="38100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7075714" y="2074801"/>
            <a:ext cx="1644423" cy="2355118"/>
          </a:xfrm>
          <a:prstGeom prst="line">
            <a:avLst/>
          </a:prstGeom>
          <a:ln w="38100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7908881" y="2101850"/>
            <a:ext cx="3984669" cy="2328069"/>
          </a:xfrm>
          <a:prstGeom prst="line">
            <a:avLst/>
          </a:prstGeom>
          <a:ln w="38100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155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</Words>
  <Application>Microsoft Office PowerPoint</Application>
  <PresentationFormat>宽屏</PresentationFormat>
  <Paragraphs>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war</dc:creator>
  <cp:lastModifiedBy>war</cp:lastModifiedBy>
  <cp:revision>3</cp:revision>
  <dcterms:created xsi:type="dcterms:W3CDTF">2015-04-04T12:31:45Z</dcterms:created>
  <dcterms:modified xsi:type="dcterms:W3CDTF">2015-04-04T13:01:50Z</dcterms:modified>
</cp:coreProperties>
</file>

<file path=docProps/thumbnail.jpeg>
</file>